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handoutMasterIdLst>
    <p:handoutMasterId r:id="rId18"/>
  </p:handoutMasterIdLst>
  <p:sldIdLst>
    <p:sldId id="259" r:id="rId3"/>
    <p:sldId id="257" r:id="rId4"/>
    <p:sldId id="258" r:id="rId5"/>
    <p:sldId id="266" r:id="rId6"/>
    <p:sldId id="256" r:id="rId7"/>
    <p:sldId id="260" r:id="rId8"/>
    <p:sldId id="264" r:id="rId9"/>
    <p:sldId id="261" r:id="rId10"/>
    <p:sldId id="263" r:id="rId11"/>
    <p:sldId id="265" r:id="rId12"/>
    <p:sldId id="262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9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7003-5096-440A-9CFB-B86635372C2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F649-E0E8-46BA-8C5C-6B662386F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0891-30AD-4321-9F3A-FAE1EDFDC52A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A23B-263F-446E-AC5A-9A0246657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9550"/>
            <a:ext cx="8839200" cy="146685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2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1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Pudhuirudayam</a:t>
            </a:r>
            <a:r>
              <a:rPr lang="en-US" sz="3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orphanage children praying for the success before going to write their annual exam</a:t>
            </a:r>
            <a:r>
              <a:rPr lang="en-US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9" name="Picture 3" descr="D:\brother blessing\P.I\WhatsApp Image 2023-03-30 at 12.44.11 PM.jpeg"/>
          <p:cNvPicPr>
            <a:picLocks noChangeAspect="1" noChangeArrowheads="1"/>
          </p:cNvPicPr>
          <p:nvPr/>
        </p:nvPicPr>
        <p:blipFill>
          <a:blip r:embed="rId2" cstate="print"/>
          <a:srcRect t="12148"/>
          <a:stretch>
            <a:fillRect/>
          </a:stretch>
        </p:blipFill>
        <p:spPr bwMode="auto">
          <a:xfrm>
            <a:off x="4445500" y="1809750"/>
            <a:ext cx="4622300" cy="3045589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lgDash"/>
          </a:ln>
        </p:spPr>
      </p:pic>
      <p:pic>
        <p:nvPicPr>
          <p:cNvPr id="4100" name="Picture 4" descr="D:\brother blessing\P.I\WhatsApp Image 2023-03-30 at 12.44.15 P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809750"/>
            <a:ext cx="4114800" cy="308610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lgDash"/>
          </a:ln>
        </p:spPr>
      </p:pic>
      <p:pic>
        <p:nvPicPr>
          <p:cNvPr id="7" name="Picture 4" descr="F:\Corner designs\Corner designs\New folder\3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4350"/>
            <a:ext cx="2606675" cy="1838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rother blessing\PP\WhatsApp Image 2023-04-01 at 1.00.15 PM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1297" t="8368" r="33473"/>
          <a:stretch>
            <a:fillRect/>
          </a:stretch>
        </p:blipFill>
        <p:spPr bwMode="auto">
          <a:xfrm>
            <a:off x="609600" y="838200"/>
            <a:ext cx="3352800" cy="41719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2052" name="Picture 4" descr="D:\brother blessing\PP\WhatsApp Image 2023-04-01 at 1.01.12 PM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774" r="28302"/>
          <a:stretch>
            <a:fillRect/>
          </a:stretch>
        </p:blipFill>
        <p:spPr bwMode="auto">
          <a:xfrm>
            <a:off x="4579189" y="819150"/>
            <a:ext cx="3726611" cy="4114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04800" y="133350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Continued…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962150"/>
            <a:ext cx="1933996" cy="1524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brother blessing\PP\WhatsApp Image 2023-03-31 at 9.34.51 AM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5808" t="22315" r="7943" b="13220"/>
          <a:stretch>
            <a:fillRect/>
          </a:stretch>
        </p:blipFill>
        <p:spPr bwMode="auto">
          <a:xfrm>
            <a:off x="117231" y="285750"/>
            <a:ext cx="6969369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F:\Corner designs\Corner designs\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01" r="29507"/>
          <a:stretch/>
        </p:blipFill>
        <p:spPr bwMode="auto">
          <a:xfrm rot="20068691">
            <a:off x="6661368" y="1069263"/>
            <a:ext cx="2990389" cy="3979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rother blessing\P.V\WhatsApp Image 2023-04-01 at 4.27.31 PM.jpeg"/>
          <p:cNvPicPr>
            <a:picLocks noChangeAspect="1" noChangeArrowheads="1"/>
          </p:cNvPicPr>
          <p:nvPr/>
        </p:nvPicPr>
        <p:blipFill>
          <a:blip r:embed="rId2" cstate="print"/>
          <a:srcRect r="5991" b="11521"/>
          <a:stretch>
            <a:fillRect/>
          </a:stretch>
        </p:blipFill>
        <p:spPr bwMode="auto">
          <a:xfrm>
            <a:off x="3581400" y="742950"/>
            <a:ext cx="5410200" cy="381896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" y="895350"/>
            <a:ext cx="358140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Pudhuvasantham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orphanage children praying for the success before going to write their annual exam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rother blessing\P.V\WhatsApp Image 2023-04-01 at 4.27.27 PM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25870" t="7463" r="4478" b="5970"/>
          <a:stretch>
            <a:fillRect/>
          </a:stretch>
        </p:blipFill>
        <p:spPr bwMode="auto">
          <a:xfrm>
            <a:off x="304800" y="1123950"/>
            <a:ext cx="2514600" cy="3914503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  <p:sp>
        <p:nvSpPr>
          <p:cNvPr id="8" name="Rectangle 7"/>
          <p:cNvSpPr/>
          <p:nvPr/>
        </p:nvSpPr>
        <p:spPr>
          <a:xfrm>
            <a:off x="152400" y="57150"/>
            <a:ext cx="89154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PUDHuvasantham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ORPHANAGE CHILDREN GETTING BLESSING FROM THE EXECUTIVE DIRECTOR DR. I. SEBASTIAN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3" name="Picture 3" descr="D:\brother blessing\P.V\WhatsApp Image 2023-04-01 at 4.27.28 PM (1)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2988" t="5172" b="5603"/>
          <a:stretch>
            <a:fillRect/>
          </a:stretch>
        </p:blipFill>
        <p:spPr bwMode="auto">
          <a:xfrm>
            <a:off x="3086100" y="1123950"/>
            <a:ext cx="2552700" cy="394335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  <p:pic>
        <p:nvPicPr>
          <p:cNvPr id="5124" name="Picture 4" descr="D:\brother blessing\P.V\WhatsApp Image 2023-04-01 at 4.27.28 PM (2)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1164" t="9524" b="8333"/>
          <a:stretch>
            <a:fillRect/>
          </a:stretch>
        </p:blipFill>
        <p:spPr bwMode="auto">
          <a:xfrm>
            <a:off x="6020536" y="1200150"/>
            <a:ext cx="2742464" cy="3810000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rother blessing\P.V\WhatsApp Image 2023-04-01 at 4.27.28 PM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9448" t="5732" r="5732" b="2548"/>
          <a:stretch>
            <a:fillRect/>
          </a:stretch>
        </p:blipFill>
        <p:spPr bwMode="auto">
          <a:xfrm>
            <a:off x="685800" y="819150"/>
            <a:ext cx="2667000" cy="4110117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  <p:pic>
        <p:nvPicPr>
          <p:cNvPr id="6147" name="Picture 3" descr="D:\brother blessing\P.V\WhatsApp Image 2023-04-01 at 4.27.29 PM (1)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2500" t="7813" r="12500" b="6250"/>
          <a:stretch>
            <a:fillRect/>
          </a:stretch>
        </p:blipFill>
        <p:spPr bwMode="auto">
          <a:xfrm>
            <a:off x="5486400" y="666750"/>
            <a:ext cx="2895600" cy="4313238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1809750"/>
            <a:ext cx="3053996" cy="22904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0"/>
            <a:ext cx="2699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Continued…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13716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 </a:t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cap="all" dirty="0" err="1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Pudhuirudayam</a:t>
            </a:r>
            <a:r>
              <a:rPr lang="en-US" sz="28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 orphanage children Getting blessing from the executive director </a:t>
            </a:r>
            <a:br>
              <a:rPr lang="en-US" sz="28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</a:br>
            <a:r>
              <a:rPr lang="en-US" sz="28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dr. I. Sebastian</a:t>
            </a:r>
            <a:endParaRPr lang="en-US" sz="3200" b="1" cap="all" dirty="0">
              <a:ln w="0">
                <a:solidFill>
                  <a:schemeClr val="bg1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D:\brother blessing\P.I\WhatsApp Image 2023-03-30 at 12.43.34 PM.jpeg"/>
          <p:cNvPicPr>
            <a:picLocks noChangeAspect="1" noChangeArrowheads="1"/>
          </p:cNvPicPr>
          <p:nvPr/>
        </p:nvPicPr>
        <p:blipFill>
          <a:blip r:embed="rId2" cstate="print"/>
          <a:srcRect l="21844" t="17796" r="34122"/>
          <a:stretch>
            <a:fillRect/>
          </a:stretch>
        </p:blipFill>
        <p:spPr bwMode="auto">
          <a:xfrm>
            <a:off x="326589" y="1504951"/>
            <a:ext cx="2569013" cy="359762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brother blessing\P.I\WhatsApp Image 2023-03-30 at 12.43.40 PM.jpeg"/>
          <p:cNvPicPr>
            <a:picLocks noChangeAspect="1" noChangeArrowheads="1"/>
          </p:cNvPicPr>
          <p:nvPr/>
        </p:nvPicPr>
        <p:blipFill>
          <a:blip r:embed="rId3" cstate="print"/>
          <a:srcRect l="16186" t="13405" r="33793" b="1390"/>
          <a:stretch>
            <a:fillRect/>
          </a:stretch>
        </p:blipFill>
        <p:spPr bwMode="auto">
          <a:xfrm>
            <a:off x="3124200" y="1581150"/>
            <a:ext cx="27432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D:\brother blessing\P.I\WhatsApp Image 2023-03-30 at 12.43.41 PM.jpeg"/>
          <p:cNvPicPr>
            <a:picLocks noChangeAspect="1" noChangeArrowheads="1"/>
          </p:cNvPicPr>
          <p:nvPr/>
        </p:nvPicPr>
        <p:blipFill>
          <a:blip r:embed="rId4" cstate="print"/>
          <a:srcRect l="14030" t="11902" r="37502"/>
          <a:stretch>
            <a:fillRect/>
          </a:stretch>
        </p:blipFill>
        <p:spPr bwMode="auto">
          <a:xfrm>
            <a:off x="6096000" y="1504951"/>
            <a:ext cx="2667000" cy="363642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rother blessing\P.I\WhatsApp Image 2023-03-30 at 3.25.22 PM.jpeg"/>
          <p:cNvPicPr>
            <a:picLocks noChangeAspect="1" noChangeArrowheads="1"/>
          </p:cNvPicPr>
          <p:nvPr/>
        </p:nvPicPr>
        <p:blipFill>
          <a:blip r:embed="rId2" cstate="print"/>
          <a:srcRect l="21667" r="24605"/>
          <a:stretch>
            <a:fillRect/>
          </a:stretch>
        </p:blipFill>
        <p:spPr bwMode="auto">
          <a:xfrm>
            <a:off x="1752600" y="819150"/>
            <a:ext cx="2717321" cy="411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6" name="Picture 4" descr="D:\brother blessing\P.I\WhatsApp Image 2023-03-30 at 12.43.38 PM.jpeg"/>
          <p:cNvPicPr>
            <a:picLocks noChangeAspect="1" noChangeArrowheads="1"/>
          </p:cNvPicPr>
          <p:nvPr/>
        </p:nvPicPr>
        <p:blipFill>
          <a:blip r:embed="rId3" cstate="print"/>
          <a:srcRect l="24444" t="-1011" r="25556"/>
          <a:stretch>
            <a:fillRect/>
          </a:stretch>
        </p:blipFill>
        <p:spPr bwMode="auto">
          <a:xfrm>
            <a:off x="5181600" y="819150"/>
            <a:ext cx="2743200" cy="41564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11" name="Picture 2" descr="F:\Corner designs\Corner designs\New folder\PD-205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916" y="361950"/>
            <a:ext cx="1494284" cy="11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Corner designs\Corner designs\New folder\PD-205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16" y="438150"/>
            <a:ext cx="1494284" cy="11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3335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Continued…</a:t>
            </a:r>
            <a:endParaRPr lang="en-US" dirty="0">
              <a:ln w="0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rother blessing\P.I\WhatsApp Image 2023-03-30 at 3.25.20 PM (1).jpeg"/>
          <p:cNvPicPr>
            <a:picLocks noChangeAspect="1" noChangeArrowheads="1"/>
          </p:cNvPicPr>
          <p:nvPr/>
        </p:nvPicPr>
        <p:blipFill>
          <a:blip r:embed="rId2" cstate="print"/>
          <a:srcRect l="22222" r="26667"/>
          <a:stretch>
            <a:fillRect/>
          </a:stretch>
        </p:blipFill>
        <p:spPr bwMode="auto">
          <a:xfrm>
            <a:off x="1447800" y="666750"/>
            <a:ext cx="2971800" cy="4360793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3074" name="Picture 2" descr="D:\brother blessing\P.I\WhatsApp Image 2023-03-30 at 3.25.21 PM.jpeg"/>
          <p:cNvPicPr>
            <a:picLocks noChangeAspect="1" noChangeArrowheads="1"/>
          </p:cNvPicPr>
          <p:nvPr/>
        </p:nvPicPr>
        <p:blipFill>
          <a:blip r:embed="rId3" cstate="print"/>
          <a:srcRect l="22594" r="24686"/>
          <a:stretch>
            <a:fillRect/>
          </a:stretch>
        </p:blipFill>
        <p:spPr bwMode="auto">
          <a:xfrm>
            <a:off x="5176499" y="666750"/>
            <a:ext cx="3053101" cy="434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pic>
        <p:nvPicPr>
          <p:cNvPr id="7" name="Picture 2" descr="F:\Corner designs\Corner designs\New folder\PD-205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"/>
            <a:ext cx="1494284" cy="11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:\Corner designs\Corner designs\New folder\PD-205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1950"/>
            <a:ext cx="1494284" cy="1129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13335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n w="0">
                  <a:solidFill>
                    <a:schemeClr val="bg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Continued…</a:t>
            </a:r>
            <a:endParaRPr lang="en-US" dirty="0">
              <a:ln w="0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75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rother blessing\P.I\WhatsApp Image 2023-03-30 at 3.25.20 PM.jpeg"/>
          <p:cNvPicPr>
            <a:picLocks noChangeAspect="1" noChangeArrowheads="1"/>
          </p:cNvPicPr>
          <p:nvPr/>
        </p:nvPicPr>
        <p:blipFill>
          <a:blip r:embed="rId2" cstate="print"/>
          <a:srcRect l="5263" t="3567" r="6316" b="8012"/>
          <a:stretch>
            <a:fillRect/>
          </a:stretch>
        </p:blipFill>
        <p:spPr bwMode="auto">
          <a:xfrm>
            <a:off x="2489200" y="76200"/>
            <a:ext cx="6578600" cy="4933950"/>
          </a:xfrm>
          <a:prstGeom prst="rect">
            <a:avLst/>
          </a:prstGeom>
          <a:noFill/>
        </p:spPr>
      </p:pic>
      <p:pic>
        <p:nvPicPr>
          <p:cNvPr id="6" name="Picture 3" descr="F:\Corner designs\Corner designs\bd-11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253">
            <a:off x="169964" y="1228775"/>
            <a:ext cx="2692351" cy="3893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brother blessing\PP\WhatsApp Image 2023-03-31 at 9.34.52 AM (1)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11665"/>
          <a:stretch>
            <a:fillRect/>
          </a:stretch>
        </p:blipFill>
        <p:spPr bwMode="auto">
          <a:xfrm>
            <a:off x="0" y="666750"/>
            <a:ext cx="5943600" cy="3938106"/>
          </a:xfrm>
          <a:prstGeom prst="rect">
            <a:avLst/>
          </a:prstGeom>
          <a:noFill/>
        </p:spPr>
      </p:pic>
      <p:pic>
        <p:nvPicPr>
          <p:cNvPr id="6" name="Picture 5" descr="F:\Corner designs\Flower's\Flower's (3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4435">
            <a:off x="1994940" y="2192672"/>
            <a:ext cx="2288147" cy="3811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67400" y="742950"/>
            <a:ext cx="29718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Pudhupunal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orphanage children praying for the success before going to write their annual exam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rother blessing\PP\WhatsApp Image 2023-03-31 at 9.34.51 AM (1).jpeg"/>
          <p:cNvPicPr>
            <a:picLocks noChangeAspect="1" noChangeArrowheads="1"/>
          </p:cNvPicPr>
          <p:nvPr/>
        </p:nvPicPr>
        <p:blipFill>
          <a:blip r:embed="rId2" cstate="print"/>
          <a:srcRect t="15254" b="2119"/>
          <a:stretch>
            <a:fillRect/>
          </a:stretch>
        </p:blipFill>
        <p:spPr bwMode="auto">
          <a:xfrm>
            <a:off x="914400" y="609807"/>
            <a:ext cx="7315200" cy="45336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150"/>
            <a:ext cx="2869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Continued…</a:t>
            </a:r>
            <a:endParaRPr lang="en-U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rother blessing\PP\WhatsApp Image 2023-03-31 at 9.37.55 AM.jpeg"/>
          <p:cNvPicPr>
            <a:picLocks noChangeAspect="1" noChangeArrowheads="1"/>
          </p:cNvPicPr>
          <p:nvPr/>
        </p:nvPicPr>
        <p:blipFill>
          <a:blip r:embed="rId2" cstate="print"/>
          <a:srcRect l="14787" t="14104" r="38223"/>
          <a:stretch>
            <a:fillRect/>
          </a:stretch>
        </p:blipFill>
        <p:spPr bwMode="auto">
          <a:xfrm>
            <a:off x="3200400" y="1305897"/>
            <a:ext cx="2438400" cy="3682181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DotDot"/>
          </a:ln>
        </p:spPr>
      </p:pic>
      <p:pic>
        <p:nvPicPr>
          <p:cNvPr id="6147" name="Picture 3" descr="D:\brother blessing\PP\WhatsApp Image 2023-03-31 at 9.37.55 AM (1).jpeg"/>
          <p:cNvPicPr>
            <a:picLocks noChangeAspect="1" noChangeArrowheads="1"/>
          </p:cNvPicPr>
          <p:nvPr/>
        </p:nvPicPr>
        <p:blipFill>
          <a:blip r:embed="rId3" cstate="print"/>
          <a:srcRect l="21187" t="16593" r="33262"/>
          <a:stretch>
            <a:fillRect/>
          </a:stretch>
        </p:blipFill>
        <p:spPr bwMode="auto">
          <a:xfrm>
            <a:off x="6019801" y="1337709"/>
            <a:ext cx="2590799" cy="3672441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DotDot"/>
          </a:ln>
        </p:spPr>
      </p:pic>
      <p:pic>
        <p:nvPicPr>
          <p:cNvPr id="6148" name="Picture 4" descr="D:\brother blessing\PP\WhatsApp Image 2023-03-31 at 9.34.50 AM.jpeg"/>
          <p:cNvPicPr>
            <a:picLocks noChangeAspect="1" noChangeArrowheads="1"/>
          </p:cNvPicPr>
          <p:nvPr/>
        </p:nvPicPr>
        <p:blipFill>
          <a:blip r:embed="rId4" cstate="print"/>
          <a:srcRect l="17756" t="10926" r="39903" b="7132"/>
          <a:stretch>
            <a:fillRect/>
          </a:stretch>
        </p:blipFill>
        <p:spPr bwMode="auto">
          <a:xfrm>
            <a:off x="299720" y="1305897"/>
            <a:ext cx="2519680" cy="3657600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DotDot"/>
          </a:ln>
        </p:spPr>
      </p:pic>
      <p:pic>
        <p:nvPicPr>
          <p:cNvPr id="9" name="Picture 2" descr="F:\Corner designs\Corner designs\PD-42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76">
            <a:off x="2287093" y="889589"/>
            <a:ext cx="1223868" cy="1223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Corner designs\Corner designs\PD-42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7376">
            <a:off x="5182693" y="889589"/>
            <a:ext cx="1223868" cy="1223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715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PUDHUPUNAL ORPHANAGE CHILDREN GETTING BLESSING FROM THE EXECUTIVE DIRECTOR DR. I. SEBASTIAN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rother blessing\PP\WhatsApp Image 2023-03-31 at 9.37.55 AM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9091" t="12121" r="37662"/>
          <a:stretch>
            <a:fillRect/>
          </a:stretch>
        </p:blipFill>
        <p:spPr bwMode="auto">
          <a:xfrm>
            <a:off x="228600" y="1066800"/>
            <a:ext cx="2819400" cy="3867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1027" name="Picture 3" descr="D:\brother blessing\PP\WhatsApp Image 2023-04-01 at 1.00.11 PM.jpe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4151" t="5660" r="32075" b="6132"/>
          <a:stretch>
            <a:fillRect/>
          </a:stretch>
        </p:blipFill>
        <p:spPr bwMode="auto">
          <a:xfrm>
            <a:off x="3200399" y="1123950"/>
            <a:ext cx="2876939" cy="381000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</p:pic>
      <p:pic>
        <p:nvPicPr>
          <p:cNvPr id="1028" name="Picture 4" descr="D:\brother blessing\PP\WhatsApp Image 2023-04-01 at 1.00.14 PM.jpe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1667" t="-1279" r="35000" b="-2155"/>
          <a:stretch>
            <a:fillRect/>
          </a:stretch>
        </p:blipFill>
        <p:spPr bwMode="auto">
          <a:xfrm>
            <a:off x="6248400" y="1123950"/>
            <a:ext cx="2590800" cy="376843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prstDash val="sysDash"/>
          </a:ln>
        </p:spPr>
      </p:pic>
      <p:sp>
        <p:nvSpPr>
          <p:cNvPr id="5" name="Rectangle 4"/>
          <p:cNvSpPr/>
          <p:nvPr/>
        </p:nvSpPr>
        <p:spPr>
          <a:xfrm>
            <a:off x="304800" y="133350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Continued…</a:t>
            </a:r>
            <a:endParaRPr lang="en-US" sz="2800" dirty="0"/>
          </a:p>
        </p:txBody>
      </p:sp>
      <p:pic>
        <p:nvPicPr>
          <p:cNvPr id="7" name="Picture 7" descr="F:\Corner designs\Corner designs\Untitled-3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38150"/>
            <a:ext cx="1676399" cy="11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Corner designs\Corner designs\Untitled-3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1" y="438150"/>
            <a:ext cx="1676399" cy="11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71</Words>
  <Application>Microsoft Office PowerPoint</Application>
  <PresentationFormat>On-screen Show (16:9)</PresentationFormat>
  <Paragraphs>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Flow</vt:lpstr>
      <vt:lpstr>Office Theme</vt:lpstr>
      <vt:lpstr>   Pudhuirudayam orphanage children praying for the success before going to write their annual exam </vt:lpstr>
      <vt:lpstr>     Pudhuirudayam orphanage children Getting blessing from the executive director  dr. I. Sebastian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Msn</dc:creator>
  <cp:lastModifiedBy>Msn</cp:lastModifiedBy>
  <cp:revision>43</cp:revision>
  <dcterms:created xsi:type="dcterms:W3CDTF">2023-04-01T04:33:14Z</dcterms:created>
  <dcterms:modified xsi:type="dcterms:W3CDTF">2023-04-10T07:07:58Z</dcterms:modified>
</cp:coreProperties>
</file>